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3" r:id="rId3"/>
    <p:sldId id="294" r:id="rId4"/>
    <p:sldId id="292" r:id="rId5"/>
    <p:sldId id="301" r:id="rId6"/>
    <p:sldId id="291" r:id="rId7"/>
    <p:sldId id="296" r:id="rId8"/>
    <p:sldId id="295" r:id="rId9"/>
    <p:sldId id="297" r:id="rId10"/>
    <p:sldId id="298" r:id="rId11"/>
    <p:sldId id="289" r:id="rId12"/>
    <p:sldId id="299" r:id="rId13"/>
    <p:sldId id="288" r:id="rId14"/>
    <p:sldId id="300" r:id="rId15"/>
    <p:sldId id="29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6467F1-473B-4797-8FDD-F4631740B9BA}" v="9" dt="2022-08-01T13:01:41.5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6993" autoAdjust="0"/>
    <p:restoredTop sz="94660"/>
  </p:normalViewPr>
  <p:slideViewPr>
    <p:cSldViewPr snapToGrid="0">
      <p:cViewPr>
        <p:scale>
          <a:sx n="150" d="100"/>
          <a:sy n="150" d="100"/>
        </p:scale>
        <p:origin x="108" y="3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526467F1-473B-4797-8FDD-F4631740B9BA}"/>
    <pc:docChg chg="undo custSel addSld delSld modSld sldOrd">
      <pc:chgData name="Simon Prince" userId="fcc015fbc7a3e533" providerId="LiveId" clId="{526467F1-473B-4797-8FDD-F4631740B9BA}" dt="2022-08-01T13:10:42.064" v="99"/>
      <pc:docMkLst>
        <pc:docMk/>
      </pc:docMkLst>
      <pc:sldChg chg="addSp delSp modSp mod">
        <pc:chgData name="Simon Prince" userId="fcc015fbc7a3e533" providerId="LiveId" clId="{526467F1-473B-4797-8FDD-F4631740B9BA}" dt="2022-08-01T13:01:35.737" v="69" actId="21"/>
        <pc:sldMkLst>
          <pc:docMk/>
          <pc:sldMk cId="876106008" sldId="256"/>
        </pc:sldMkLst>
        <pc:spChg chg="mod">
          <ac:chgData name="Simon Prince" userId="fcc015fbc7a3e533" providerId="LiveId" clId="{526467F1-473B-4797-8FDD-F4631740B9BA}" dt="2022-08-01T12:56:19.153" v="15" actId="20577"/>
          <ac:spMkLst>
            <pc:docMk/>
            <pc:sldMk cId="876106008" sldId="256"/>
            <ac:spMk id="3" creationId="{59CAAE44-D49D-434D-AD0A-3789FE33C447}"/>
          </ac:spMkLst>
        </pc:spChg>
        <pc:picChg chg="add del mod">
          <ac:chgData name="Simon Prince" userId="fcc015fbc7a3e533" providerId="LiveId" clId="{526467F1-473B-4797-8FDD-F4631740B9BA}" dt="2022-08-01T13:01:35.737" v="69" actId="21"/>
          <ac:picMkLst>
            <pc:docMk/>
            <pc:sldMk cId="876106008" sldId="256"/>
            <ac:picMk id="6" creationId="{881143CA-F43F-0E72-801F-72C5124B0E87}"/>
          </ac:picMkLst>
        </pc:picChg>
      </pc:sldChg>
      <pc:sldChg chg="del">
        <pc:chgData name="Simon Prince" userId="fcc015fbc7a3e533" providerId="LiveId" clId="{526467F1-473B-4797-8FDD-F4631740B9BA}" dt="2022-08-01T12:56:29.766" v="24" actId="47"/>
        <pc:sldMkLst>
          <pc:docMk/>
          <pc:sldMk cId="1471131968" sldId="282"/>
        </pc:sldMkLst>
      </pc:sldChg>
      <pc:sldChg chg="del">
        <pc:chgData name="Simon Prince" userId="fcc015fbc7a3e533" providerId="LiveId" clId="{526467F1-473B-4797-8FDD-F4631740B9BA}" dt="2022-08-01T12:56:28.783" v="22" actId="47"/>
        <pc:sldMkLst>
          <pc:docMk/>
          <pc:sldMk cId="4059680028" sldId="283"/>
        </pc:sldMkLst>
      </pc:sldChg>
      <pc:sldChg chg="del">
        <pc:chgData name="Simon Prince" userId="fcc015fbc7a3e533" providerId="LiveId" clId="{526467F1-473B-4797-8FDD-F4631740B9BA}" dt="2022-08-01T12:56:29.439" v="23" actId="47"/>
        <pc:sldMkLst>
          <pc:docMk/>
          <pc:sldMk cId="4099099491" sldId="284"/>
        </pc:sldMkLst>
      </pc:sldChg>
      <pc:sldChg chg="del">
        <pc:chgData name="Simon Prince" userId="fcc015fbc7a3e533" providerId="LiveId" clId="{526467F1-473B-4797-8FDD-F4631740B9BA}" dt="2022-08-01T12:56:27.598" v="18" actId="47"/>
        <pc:sldMkLst>
          <pc:docMk/>
          <pc:sldMk cId="1767198392" sldId="285"/>
        </pc:sldMkLst>
      </pc:sldChg>
      <pc:sldChg chg="del">
        <pc:chgData name="Simon Prince" userId="fcc015fbc7a3e533" providerId="LiveId" clId="{526467F1-473B-4797-8FDD-F4631740B9BA}" dt="2022-08-01T12:56:30.207" v="25" actId="47"/>
        <pc:sldMkLst>
          <pc:docMk/>
          <pc:sldMk cId="1449235230" sldId="286"/>
        </pc:sldMkLst>
      </pc:sldChg>
      <pc:sldChg chg="delSp del mod">
        <pc:chgData name="Simon Prince" userId="fcc015fbc7a3e533" providerId="LiveId" clId="{526467F1-473B-4797-8FDD-F4631740B9BA}" dt="2022-08-01T13:00:35.385" v="66" actId="47"/>
        <pc:sldMkLst>
          <pc:docMk/>
          <pc:sldMk cId="1693531478" sldId="287"/>
        </pc:sldMkLst>
        <pc:picChg chg="del">
          <ac:chgData name="Simon Prince" userId="fcc015fbc7a3e533" providerId="LiveId" clId="{526467F1-473B-4797-8FDD-F4631740B9BA}" dt="2022-08-01T12:56:24.779" v="16" actId="478"/>
          <ac:picMkLst>
            <pc:docMk/>
            <pc:sldMk cId="1693531478" sldId="287"/>
            <ac:picMk id="4" creationId="{4CDB177B-A812-D7B6-4044-E37FEFE5EC92}"/>
          </ac:picMkLst>
        </pc:picChg>
      </pc:sldChg>
      <pc:sldChg chg="addSp modSp add del mod">
        <pc:chgData name="Simon Prince" userId="fcc015fbc7a3e533" providerId="LiveId" clId="{526467F1-473B-4797-8FDD-F4631740B9BA}" dt="2022-08-01T13:01:52.272" v="73" actId="14100"/>
        <pc:sldMkLst>
          <pc:docMk/>
          <pc:sldMk cId="748200433" sldId="288"/>
        </pc:sldMkLst>
        <pc:picChg chg="add mod">
          <ac:chgData name="Simon Prince" userId="fcc015fbc7a3e533" providerId="LiveId" clId="{526467F1-473B-4797-8FDD-F4631740B9BA}" dt="2022-08-01T13:01:52.272" v="73" actId="14100"/>
          <ac:picMkLst>
            <pc:docMk/>
            <pc:sldMk cId="748200433" sldId="288"/>
            <ac:picMk id="4" creationId="{478508AB-3BBB-3848-11DE-F13ECAFCAD8D}"/>
          </ac:picMkLst>
        </pc:picChg>
      </pc:sldChg>
      <pc:sldChg chg="del">
        <pc:chgData name="Simon Prince" userId="fcc015fbc7a3e533" providerId="LiveId" clId="{526467F1-473B-4797-8FDD-F4631740B9BA}" dt="2022-08-01T12:56:27.245" v="17" actId="47"/>
        <pc:sldMkLst>
          <pc:docMk/>
          <pc:sldMk cId="1304953567" sldId="288"/>
        </pc:sldMkLst>
      </pc:sldChg>
      <pc:sldChg chg="del">
        <pc:chgData name="Simon Prince" userId="fcc015fbc7a3e533" providerId="LiveId" clId="{526467F1-473B-4797-8FDD-F4631740B9BA}" dt="2022-08-01T12:56:28.010" v="19" actId="47"/>
        <pc:sldMkLst>
          <pc:docMk/>
          <pc:sldMk cId="1003988422" sldId="289"/>
        </pc:sldMkLst>
      </pc:sldChg>
      <pc:sldChg chg="addSp add mod ord">
        <pc:chgData name="Simon Prince" userId="fcc015fbc7a3e533" providerId="LiveId" clId="{526467F1-473B-4797-8FDD-F4631740B9BA}" dt="2022-08-01T13:10:26.034" v="95"/>
        <pc:sldMkLst>
          <pc:docMk/>
          <pc:sldMk cId="1023247059" sldId="289"/>
        </pc:sldMkLst>
        <pc:picChg chg="add">
          <ac:chgData name="Simon Prince" userId="fcc015fbc7a3e533" providerId="LiveId" clId="{526467F1-473B-4797-8FDD-F4631740B9BA}" dt="2022-08-01T13:00:14.288" v="63" actId="22"/>
          <ac:picMkLst>
            <pc:docMk/>
            <pc:sldMk cId="1023247059" sldId="289"/>
            <ac:picMk id="4" creationId="{2CDDE726-409A-2DC0-C2AA-6530FE4475F3}"/>
          </ac:picMkLst>
        </pc:picChg>
      </pc:sldChg>
      <pc:sldChg chg="del">
        <pc:chgData name="Simon Prince" userId="fcc015fbc7a3e533" providerId="LiveId" clId="{526467F1-473B-4797-8FDD-F4631740B9BA}" dt="2022-08-01T12:56:28.380" v="20" actId="47"/>
        <pc:sldMkLst>
          <pc:docMk/>
          <pc:sldMk cId="989705346" sldId="290"/>
        </pc:sldMkLst>
      </pc:sldChg>
      <pc:sldChg chg="addSp modSp add mod">
        <pc:chgData name="Simon Prince" userId="fcc015fbc7a3e533" providerId="LiveId" clId="{526467F1-473B-4797-8FDD-F4631740B9BA}" dt="2022-08-01T12:59:55.999" v="62" actId="14100"/>
        <pc:sldMkLst>
          <pc:docMk/>
          <pc:sldMk cId="1897675950" sldId="290"/>
        </pc:sldMkLst>
        <pc:picChg chg="add mod">
          <ac:chgData name="Simon Prince" userId="fcc015fbc7a3e533" providerId="LiveId" clId="{526467F1-473B-4797-8FDD-F4631740B9BA}" dt="2022-08-01T12:59:55.999" v="62" actId="14100"/>
          <ac:picMkLst>
            <pc:docMk/>
            <pc:sldMk cId="1897675950" sldId="290"/>
            <ac:picMk id="4" creationId="{1E811FA8-EA16-CEB2-A34B-3580802CE160}"/>
          </ac:picMkLst>
        </pc:picChg>
      </pc:sldChg>
      <pc:sldChg chg="del">
        <pc:chgData name="Simon Prince" userId="fcc015fbc7a3e533" providerId="LiveId" clId="{526467F1-473B-4797-8FDD-F4631740B9BA}" dt="2022-08-01T12:56:30.514" v="26" actId="47"/>
        <pc:sldMkLst>
          <pc:docMk/>
          <pc:sldMk cId="696199355" sldId="291"/>
        </pc:sldMkLst>
      </pc:sldChg>
      <pc:sldChg chg="addSp add mod ord">
        <pc:chgData name="Simon Prince" userId="fcc015fbc7a3e533" providerId="LiveId" clId="{526467F1-473B-4797-8FDD-F4631740B9BA}" dt="2022-08-01T13:09:55.456" v="85"/>
        <pc:sldMkLst>
          <pc:docMk/>
          <pc:sldMk cId="2390828390" sldId="291"/>
        </pc:sldMkLst>
        <pc:picChg chg="add">
          <ac:chgData name="Simon Prince" userId="fcc015fbc7a3e533" providerId="LiveId" clId="{526467F1-473B-4797-8FDD-F4631740B9BA}" dt="2022-08-01T12:59:35.075" v="60" actId="22"/>
          <ac:picMkLst>
            <pc:docMk/>
            <pc:sldMk cId="2390828390" sldId="291"/>
            <ac:picMk id="4" creationId="{A05107D3-7FF4-FFEA-85CF-583F659E8573}"/>
          </ac:picMkLst>
        </pc:picChg>
      </pc:sldChg>
      <pc:sldChg chg="addSp add mod ord">
        <pc:chgData name="Simon Prince" userId="fcc015fbc7a3e533" providerId="LiveId" clId="{526467F1-473B-4797-8FDD-F4631740B9BA}" dt="2022-08-01T13:03:56.186" v="79"/>
        <pc:sldMkLst>
          <pc:docMk/>
          <pc:sldMk cId="462536785" sldId="292"/>
        </pc:sldMkLst>
        <pc:picChg chg="add">
          <ac:chgData name="Simon Prince" userId="fcc015fbc7a3e533" providerId="LiveId" clId="{526467F1-473B-4797-8FDD-F4631740B9BA}" dt="2022-08-01T12:59:20.636" v="59" actId="22"/>
          <ac:picMkLst>
            <pc:docMk/>
            <pc:sldMk cId="462536785" sldId="292"/>
            <ac:picMk id="4" creationId="{488B2E02-7B3F-FF3B-A164-059C42AB5173}"/>
          </ac:picMkLst>
        </pc:picChg>
      </pc:sldChg>
      <pc:sldChg chg="del">
        <pc:chgData name="Simon Prince" userId="fcc015fbc7a3e533" providerId="LiveId" clId="{526467F1-473B-4797-8FDD-F4631740B9BA}" dt="2022-08-01T12:56:30.937" v="27" actId="47"/>
        <pc:sldMkLst>
          <pc:docMk/>
          <pc:sldMk cId="2010595682" sldId="292"/>
        </pc:sldMkLst>
      </pc:sldChg>
      <pc:sldChg chg="del">
        <pc:chgData name="Simon Prince" userId="fcc015fbc7a3e533" providerId="LiveId" clId="{526467F1-473B-4797-8FDD-F4631740B9BA}" dt="2022-08-01T12:56:28.629" v="21" actId="47"/>
        <pc:sldMkLst>
          <pc:docMk/>
          <pc:sldMk cId="696724680" sldId="293"/>
        </pc:sldMkLst>
      </pc:sldChg>
      <pc:sldChg chg="addSp add mod ord">
        <pc:chgData name="Simon Prince" userId="fcc015fbc7a3e533" providerId="LiveId" clId="{526467F1-473B-4797-8FDD-F4631740B9BA}" dt="2022-08-01T13:03:37.624" v="75"/>
        <pc:sldMkLst>
          <pc:docMk/>
          <pc:sldMk cId="4272775137" sldId="293"/>
        </pc:sldMkLst>
        <pc:picChg chg="add">
          <ac:chgData name="Simon Prince" userId="fcc015fbc7a3e533" providerId="LiveId" clId="{526467F1-473B-4797-8FDD-F4631740B9BA}" dt="2022-08-01T12:59:06.535" v="58" actId="22"/>
          <ac:picMkLst>
            <pc:docMk/>
            <pc:sldMk cId="4272775137" sldId="293"/>
            <ac:picMk id="4" creationId="{B6A28283-2857-8445-E1CC-F84E1FE2D182}"/>
          </ac:picMkLst>
        </pc:picChg>
      </pc:sldChg>
      <pc:sldChg chg="addSp modSp add mod ord">
        <pc:chgData name="Simon Prince" userId="fcc015fbc7a3e533" providerId="LiveId" clId="{526467F1-473B-4797-8FDD-F4631740B9BA}" dt="2022-08-01T13:03:49.099" v="77"/>
        <pc:sldMkLst>
          <pc:docMk/>
          <pc:sldMk cId="579600288" sldId="294"/>
        </pc:sldMkLst>
        <pc:picChg chg="add mod">
          <ac:chgData name="Simon Prince" userId="fcc015fbc7a3e533" providerId="LiveId" clId="{526467F1-473B-4797-8FDD-F4631740B9BA}" dt="2022-08-01T12:58:52.453" v="57" actId="14100"/>
          <ac:picMkLst>
            <pc:docMk/>
            <pc:sldMk cId="579600288" sldId="294"/>
            <ac:picMk id="4" creationId="{37EA892A-D210-EB27-2599-88DC63FD982F}"/>
          </ac:picMkLst>
        </pc:picChg>
      </pc:sldChg>
      <pc:sldChg chg="del">
        <pc:chgData name="Simon Prince" userId="fcc015fbc7a3e533" providerId="LiveId" clId="{526467F1-473B-4797-8FDD-F4631740B9BA}" dt="2022-08-01T12:56:31.477" v="28" actId="47"/>
        <pc:sldMkLst>
          <pc:docMk/>
          <pc:sldMk cId="2513529656" sldId="294"/>
        </pc:sldMkLst>
      </pc:sldChg>
      <pc:sldChg chg="addSp modSp add mod ord">
        <pc:chgData name="Simon Prince" userId="fcc015fbc7a3e533" providerId="LiveId" clId="{526467F1-473B-4797-8FDD-F4631740B9BA}" dt="2022-08-01T13:10:14.903" v="89"/>
        <pc:sldMkLst>
          <pc:docMk/>
          <pc:sldMk cId="630173902" sldId="295"/>
        </pc:sldMkLst>
        <pc:picChg chg="add mod">
          <ac:chgData name="Simon Prince" userId="fcc015fbc7a3e533" providerId="LiveId" clId="{526467F1-473B-4797-8FDD-F4631740B9BA}" dt="2022-08-01T12:58:25.495" v="55" actId="14100"/>
          <ac:picMkLst>
            <pc:docMk/>
            <pc:sldMk cId="630173902" sldId="295"/>
            <ac:picMk id="4" creationId="{3C843C12-0B38-1C42-59CD-E9D7FF4EBF36}"/>
          </ac:picMkLst>
        </pc:picChg>
      </pc:sldChg>
      <pc:sldChg chg="addSp modSp add mod ord">
        <pc:chgData name="Simon Prince" userId="fcc015fbc7a3e533" providerId="LiveId" clId="{526467F1-473B-4797-8FDD-F4631740B9BA}" dt="2022-08-01T13:10:06.941" v="87"/>
        <pc:sldMkLst>
          <pc:docMk/>
          <pc:sldMk cId="3612575893" sldId="296"/>
        </pc:sldMkLst>
        <pc:picChg chg="add mod">
          <ac:chgData name="Simon Prince" userId="fcc015fbc7a3e533" providerId="LiveId" clId="{526467F1-473B-4797-8FDD-F4631740B9BA}" dt="2022-08-01T12:58:03.893" v="53" actId="14100"/>
          <ac:picMkLst>
            <pc:docMk/>
            <pc:sldMk cId="3612575893" sldId="296"/>
            <ac:picMk id="4" creationId="{7ED68483-2E5C-503E-3248-3144057D8C2A}"/>
          </ac:picMkLst>
        </pc:picChg>
      </pc:sldChg>
      <pc:sldChg chg="addSp modSp add mod ord">
        <pc:chgData name="Simon Prince" userId="fcc015fbc7a3e533" providerId="LiveId" clId="{526467F1-473B-4797-8FDD-F4631740B9BA}" dt="2022-08-01T13:10:19.074" v="91"/>
        <pc:sldMkLst>
          <pc:docMk/>
          <pc:sldMk cId="47372027" sldId="297"/>
        </pc:sldMkLst>
        <pc:picChg chg="add mod">
          <ac:chgData name="Simon Prince" userId="fcc015fbc7a3e533" providerId="LiveId" clId="{526467F1-473B-4797-8FDD-F4631740B9BA}" dt="2022-08-01T12:57:48.472" v="51" actId="14100"/>
          <ac:picMkLst>
            <pc:docMk/>
            <pc:sldMk cId="47372027" sldId="297"/>
            <ac:picMk id="4" creationId="{7E45C211-E3F0-60D0-4867-108C3B429BFC}"/>
          </ac:picMkLst>
        </pc:picChg>
      </pc:sldChg>
      <pc:sldChg chg="addSp add mod ord">
        <pc:chgData name="Simon Prince" userId="fcc015fbc7a3e533" providerId="LiveId" clId="{526467F1-473B-4797-8FDD-F4631740B9BA}" dt="2022-08-01T13:10:21.247" v="93"/>
        <pc:sldMkLst>
          <pc:docMk/>
          <pc:sldMk cId="3586272698" sldId="298"/>
        </pc:sldMkLst>
        <pc:picChg chg="add">
          <ac:chgData name="Simon Prince" userId="fcc015fbc7a3e533" providerId="LiveId" clId="{526467F1-473B-4797-8FDD-F4631740B9BA}" dt="2022-08-01T12:57:33.755" v="49" actId="22"/>
          <ac:picMkLst>
            <pc:docMk/>
            <pc:sldMk cId="3586272698" sldId="298"/>
            <ac:picMk id="4" creationId="{A479862D-7381-4C67-CACD-DE910DEF8899}"/>
          </ac:picMkLst>
        </pc:picChg>
      </pc:sldChg>
      <pc:sldChg chg="addSp delSp modSp add mod ord">
        <pc:chgData name="Simon Prince" userId="fcc015fbc7a3e533" providerId="LiveId" clId="{526467F1-473B-4797-8FDD-F4631740B9BA}" dt="2022-08-01T13:10:33.628" v="97"/>
        <pc:sldMkLst>
          <pc:docMk/>
          <pc:sldMk cId="2015797172" sldId="299"/>
        </pc:sldMkLst>
        <pc:picChg chg="add mod">
          <ac:chgData name="Simon Prince" userId="fcc015fbc7a3e533" providerId="LiveId" clId="{526467F1-473B-4797-8FDD-F4631740B9BA}" dt="2022-08-01T12:57:17.426" v="46" actId="1076"/>
          <ac:picMkLst>
            <pc:docMk/>
            <pc:sldMk cId="2015797172" sldId="299"/>
            <ac:picMk id="4" creationId="{4372E4A7-A968-2D37-EBE9-60EDE37170B8}"/>
          </ac:picMkLst>
        </pc:picChg>
        <pc:picChg chg="add del">
          <ac:chgData name="Simon Prince" userId="fcc015fbc7a3e533" providerId="LiveId" clId="{526467F1-473B-4797-8FDD-F4631740B9BA}" dt="2022-08-01T12:57:32.484" v="48" actId="22"/>
          <ac:picMkLst>
            <pc:docMk/>
            <pc:sldMk cId="2015797172" sldId="299"/>
            <ac:picMk id="6" creationId="{079F06F6-6867-ABC2-C95D-DDB0AD0440D3}"/>
          </ac:picMkLst>
        </pc:picChg>
      </pc:sldChg>
      <pc:sldChg chg="addSp modSp add mod ord">
        <pc:chgData name="Simon Prince" userId="fcc015fbc7a3e533" providerId="LiveId" clId="{526467F1-473B-4797-8FDD-F4631740B9BA}" dt="2022-08-01T13:10:42.064" v="99"/>
        <pc:sldMkLst>
          <pc:docMk/>
          <pc:sldMk cId="1866265522" sldId="300"/>
        </pc:sldMkLst>
        <pc:picChg chg="add mod">
          <ac:chgData name="Simon Prince" userId="fcc015fbc7a3e533" providerId="LiveId" clId="{526467F1-473B-4797-8FDD-F4631740B9BA}" dt="2022-08-01T12:56:56.919" v="43" actId="14100"/>
          <ac:picMkLst>
            <pc:docMk/>
            <pc:sldMk cId="1866265522" sldId="300"/>
            <ac:picMk id="4" creationId="{AC013F70-946E-5855-C5E8-21A67A17C5C4}"/>
          </ac:picMkLst>
        </pc:picChg>
      </pc:sldChg>
      <pc:sldChg chg="addSp delSp modSp add mod">
        <pc:chgData name="Simon Prince" userId="fcc015fbc7a3e533" providerId="LiveId" clId="{526467F1-473B-4797-8FDD-F4631740B9BA}" dt="2022-08-01T13:04:34.176" v="83" actId="14100"/>
        <pc:sldMkLst>
          <pc:docMk/>
          <pc:sldMk cId="609470291" sldId="301"/>
        </pc:sldMkLst>
        <pc:picChg chg="del">
          <ac:chgData name="Simon Prince" userId="fcc015fbc7a3e533" providerId="LiveId" clId="{526467F1-473B-4797-8FDD-F4631740B9BA}" dt="2022-08-01T13:04:16.771" v="81" actId="478"/>
          <ac:picMkLst>
            <pc:docMk/>
            <pc:sldMk cId="609470291" sldId="301"/>
            <ac:picMk id="4" creationId="{488B2E02-7B3F-FF3B-A164-059C42AB5173}"/>
          </ac:picMkLst>
        </pc:picChg>
        <pc:picChg chg="add mod">
          <ac:chgData name="Simon Prince" userId="fcc015fbc7a3e533" providerId="LiveId" clId="{526467F1-473B-4797-8FDD-F4631740B9BA}" dt="2022-08-01T13:04:34.176" v="83" actId="14100"/>
          <ac:picMkLst>
            <pc:docMk/>
            <pc:sldMk cId="609470291" sldId="301"/>
            <ac:picMk id="5" creationId="{961C564B-B925-E3A5-BF9A-FCF950DC0F83}"/>
          </ac:picMkLst>
        </pc:picChg>
      </pc:sldChg>
      <pc:sldChg chg="add del">
        <pc:chgData name="Simon Prince" userId="fcc015fbc7a3e533" providerId="LiveId" clId="{526467F1-473B-4797-8FDD-F4631740B9BA}" dt="2022-08-01T13:01:41.558" v="71"/>
        <pc:sldMkLst>
          <pc:docMk/>
          <pc:sldMk cId="2617744765" sldId="301"/>
        </pc:sldMkLst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C861A-4B34-44D6-E3AB-7702CB2DF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7EC55D-9912-D653-0994-2A5E298B0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2DFDF-12E1-7B21-E377-951EFFD13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E213F-2BE1-0E8B-B13F-F4EEC279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465E2-2E3B-F700-7EF8-0C1317DBD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05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CA38-C338-0CC5-916A-9AE1F6ACD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5E4C3B-FC4A-F1B8-2CF6-C20507E5C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99-65D2-A6E2-76E2-3236C4197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55443-9EE5-9B22-CED0-9691C4967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B74CE-824A-AB01-3C12-CE3758BBB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0762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7B50EE-F967-1B55-D578-9F9021DB6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C4BA4-6AA2-DBCB-0DA2-DA7E5FDD1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E8CC2-DDAD-E524-AA53-62AB1C26A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65393-CD5D-51A2-8CA9-3B237C72C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D0EA8-8FFC-6DD6-B6F1-90B680ADB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767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155B8-AB49-580B-0293-9474313A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9C7D6-DFE8-F1B0-3EE6-278E52EC5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A5CC6-2845-8C88-DAAB-19452337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84904-EA24-7059-042B-F952431F7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2F38C-4B55-8333-4A49-9F722E136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914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0BB8-D771-8A58-C9CF-7A4027671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E04B0-5D43-2546-8CB3-C7C372B8D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8319-BA79-ECFA-F3DE-B73A4094D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B35D3-584B-2693-3289-465A95DA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4D03C-CD4F-83C1-DAFB-0E0EC22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1492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EA94C-5FAA-27A9-2C53-A576C7B1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1D694-52E9-B911-AF4F-CF96111E1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F96FA-F565-5EF7-C615-DEB2DA7A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AEBB-02AD-53A8-FDEB-4C0EA5F29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FA128-2488-888B-A5FB-10142FB92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8F630-83E3-9F98-DDFE-DD4B8D47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762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0637-668F-9620-CAD3-B132D2AD6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02F9E-3A66-3E07-E875-F283734FF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A538C-C099-18D7-A689-59824C882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28B27-D551-6043-5E0D-FC28AA09D7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132EEE-D3DB-1ACE-89C5-E76310158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210D43-23F6-874F-7152-068CF23E1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00AD9C-2C83-4D32-D73D-3EB621A7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E87AB5-65DF-F3AE-0DDB-29489449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731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5405E-E035-629B-7233-6728B0121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E2386-5707-35BB-014F-C4842BF85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D57ADC-0CCC-1EF4-5625-1B8C027AC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3EBE1B-427E-EB65-1679-9E777BCA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9297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54E9DE-D8EC-3A11-8782-A19E8BD02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5B4B5-80B4-A18A-92FA-CA8D0829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6F418-2189-5827-0E1D-C9A367559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12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0447-8CC6-824B-5176-CEB2FBF9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13D1-3DA2-A8C5-CAAC-E07A8C2F5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B8A1F-DC9F-627E-CF0B-1D1039C9B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E7F92-233E-F4E1-B437-9417C7B0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B00EA-EBEC-23DC-93AC-89894BBDD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98163-B98A-4411-8D2C-62126742E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512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666A3-8E27-AFFE-A177-2E7A5210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A84049-4206-10C4-53D8-FF2CEA5AD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E5440-CCB5-B937-DCD5-33B48811D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E541C-496B-4229-AB04-3430D1635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E8BB7-372F-0DD7-411B-D611B1A8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BE241-C304-A2C0-0CC6-1E08CA660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10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487E05-E37F-7E09-6565-52162F2DB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C5BAD-073A-98FA-2B2C-36F857473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75E65-7D47-2AD6-AFD2-96CCAB653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36A5F-E0A2-38F7-9423-8EC8CD9E1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68A3A-0E8C-EEBC-D63D-40CA6C72B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528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D1F4-7C0F-8924-9503-CE2BEC8145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Understanding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CAAE44-D49D-434D-AD0A-3789FE33C4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Chapter 9:  Regularization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BCCE2-98C5-7312-3DEE-4706624C6B39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876106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79862D-7381-4C67-CACD-DE910DEF8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9137"/>
            <a:ext cx="12192000" cy="389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272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DDE726-409A-2DC0-C2AA-6530FE447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9313"/>
            <a:ext cx="12192000" cy="381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47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72E4A7-A968-2D37-EBE9-60EDE3717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45718"/>
            <a:ext cx="10325100" cy="645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797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508AB-3BBB-3848-11DE-F13ECAFCA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599" y="265228"/>
            <a:ext cx="8686802" cy="632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200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013F70-946E-5855-C5E8-21A67A17C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050" y="598337"/>
            <a:ext cx="10121900" cy="566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65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811FA8-EA16-CEB2-A34B-3580802CE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176" y="381000"/>
            <a:ext cx="9985648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675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28283-2857-8445-E1CC-F84E1FE2D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560"/>
            <a:ext cx="12192000" cy="477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775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EA892A-D210-EB27-2599-88DC63FD9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50" y="368319"/>
            <a:ext cx="9817100" cy="612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600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8B2E02-7B3F-FF3B-A164-059C42AB5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0058"/>
            <a:ext cx="12192000" cy="469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36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1C564B-B925-E3A5-BF9A-FCF950DC0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544" y="215900"/>
            <a:ext cx="5914912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470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5107D3-7FF4-FFEA-85CF-583F659E8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4008"/>
            <a:ext cx="12192000" cy="532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828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D68483-2E5C-503E-3248-3144057D8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310779"/>
            <a:ext cx="9982200" cy="623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575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843C12-0B38-1C42-59CD-E9D7FF4EB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294910"/>
            <a:ext cx="10033000" cy="626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17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5C211-E3F0-60D0-4867-108C3B429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19" y="317500"/>
            <a:ext cx="10756762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2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262</Words>
  <Application>Microsoft Office PowerPoint</Application>
  <PresentationFormat>Widescreen</PresentationFormat>
  <Paragraphs>17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Understanding Deep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Deep Learning</dc:title>
  <dc:creator>Simon Prince</dc:creator>
  <cp:lastModifiedBy>Simon Prince</cp:lastModifiedBy>
  <cp:revision>8</cp:revision>
  <dcterms:created xsi:type="dcterms:W3CDTF">2022-08-01T10:54:48Z</dcterms:created>
  <dcterms:modified xsi:type="dcterms:W3CDTF">2022-08-01T13:10:50Z</dcterms:modified>
</cp:coreProperties>
</file>

<file path=docProps/thumbnail.jpeg>
</file>